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</p:sldMasterIdLst>
  <p:notesMasterIdLst>
    <p:notesMasterId r:id="rId72"/>
  </p:notesMasterIdLst>
  <p:handoutMasterIdLst>
    <p:handoutMasterId r:id="rId73"/>
  </p:handoutMasterIdLst>
  <p:sldIdLst>
    <p:sldId id="497" r:id="rId18"/>
    <p:sldId id="507" r:id="rId19"/>
    <p:sldId id="495" r:id="rId20"/>
    <p:sldId id="493" r:id="rId21"/>
    <p:sldId id="486" r:id="rId22"/>
    <p:sldId id="491" r:id="rId23"/>
    <p:sldId id="479" r:id="rId24"/>
    <p:sldId id="481" r:id="rId25"/>
    <p:sldId id="488" r:id="rId26"/>
    <p:sldId id="489" r:id="rId27"/>
    <p:sldId id="490" r:id="rId28"/>
    <p:sldId id="504" r:id="rId29"/>
    <p:sldId id="498" r:id="rId30"/>
    <p:sldId id="499" r:id="rId31"/>
    <p:sldId id="500" r:id="rId32"/>
    <p:sldId id="511" r:id="rId33"/>
    <p:sldId id="512" r:id="rId34"/>
    <p:sldId id="513" r:id="rId35"/>
    <p:sldId id="482" r:id="rId36"/>
    <p:sldId id="483" r:id="rId37"/>
    <p:sldId id="484" r:id="rId38"/>
    <p:sldId id="509" r:id="rId39"/>
    <p:sldId id="485" r:id="rId40"/>
    <p:sldId id="501" r:id="rId41"/>
    <p:sldId id="510" r:id="rId42"/>
    <p:sldId id="502" r:id="rId43"/>
    <p:sldId id="503" r:id="rId44"/>
    <p:sldId id="492" r:id="rId45"/>
    <p:sldId id="494" r:id="rId46"/>
    <p:sldId id="480" r:id="rId47"/>
    <p:sldId id="487" r:id="rId48"/>
    <p:sldId id="478" r:id="rId49"/>
    <p:sldId id="477" r:id="rId50"/>
    <p:sldId id="514" r:id="rId51"/>
    <p:sldId id="470" r:id="rId52"/>
    <p:sldId id="471" r:id="rId53"/>
    <p:sldId id="472" r:id="rId54"/>
    <p:sldId id="473" r:id="rId55"/>
    <p:sldId id="474" r:id="rId56"/>
    <p:sldId id="475" r:id="rId57"/>
    <p:sldId id="476" r:id="rId58"/>
    <p:sldId id="515" r:id="rId59"/>
    <p:sldId id="516" r:id="rId60"/>
    <p:sldId id="517" r:id="rId61"/>
    <p:sldId id="518" r:id="rId62"/>
    <p:sldId id="519" r:id="rId63"/>
    <p:sldId id="520" r:id="rId64"/>
    <p:sldId id="521" r:id="rId65"/>
    <p:sldId id="522" r:id="rId66"/>
    <p:sldId id="468" r:id="rId67"/>
    <p:sldId id="469" r:id="rId68"/>
    <p:sldId id="466" r:id="rId69"/>
    <p:sldId id="508" r:id="rId70"/>
    <p:sldId id="49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5" autoAdjust="0"/>
    <p:restoredTop sz="94654" autoAdjust="0"/>
  </p:normalViewPr>
  <p:slideViewPr>
    <p:cSldViewPr>
      <p:cViewPr varScale="1">
        <p:scale>
          <a:sx n="79" d="100"/>
          <a:sy n="79" d="100"/>
        </p:scale>
        <p:origin x="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84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442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주일예배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3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하늘에 계신 우리 아버지여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이름이 거룩히 여김을 받으시오며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나라가 임하시오며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뜻이 하늘에서 이루어진 것 같이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땅에서도 이루어지이다</a:t>
            </a:r>
            <a:r>
              <a:rPr lang="en-US" altLang="ko-KR" sz="4000" b="1" dirty="0">
                <a:latin typeface="맑은 고딕" panose="020B0503020000020004" pitchFamily="34" charset="-127"/>
              </a:rPr>
              <a:t>. </a:t>
            </a:r>
            <a:endParaRPr lang="en-US" sz="4000" b="1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주기도문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6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오늘 우리에게 일용할 양식을 주시옵고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우리가 우리에게 죄 지은 자를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사하여 준 것 같이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우리 죄를 사하여 주시옵고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우리를 시험에 들게 하지 마시옵고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다만 악에서 구하시옵소서</a:t>
            </a:r>
            <a:r>
              <a:rPr lang="en-US" altLang="ko-KR" sz="4000" b="1" dirty="0">
                <a:latin typeface="맑은 고딕" panose="020B0503020000020004" pitchFamily="34" charset="-127"/>
              </a:rPr>
              <a:t>.</a:t>
            </a:r>
            <a:endParaRPr lang="en-US" altLang="ko-KR" sz="4000" b="1" dirty="0">
              <a:solidFill>
                <a:srgbClr val="FF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주기도문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0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나라와 권세와 영광이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아버지께 영원히 있사옵나이다</a:t>
            </a:r>
            <a:r>
              <a:rPr lang="en-US" altLang="ko-KR" sz="4000" b="1" dirty="0">
                <a:latin typeface="맑은 고딕" panose="020B0503020000020004" pitchFamily="34" charset="-127"/>
              </a:rPr>
              <a:t>.</a:t>
            </a:r>
          </a:p>
          <a:p>
            <a:pPr algn="r"/>
            <a:r>
              <a:rPr lang="en-US" altLang="ko-KR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&lt;</a:t>
            </a:r>
            <a:r>
              <a:rPr lang="ko-KR" altLang="en-US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아 멘</a:t>
            </a:r>
            <a:r>
              <a:rPr lang="en-US" altLang="ko-KR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주기도문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하늘에 계신 우리 아버지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아버지의 이름을 거룩하게 하시며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아버지의 나라가 오게 하시며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아버지의 뜻이 하늘에서와 같이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땅에서도 이루어지게 하소서</a:t>
            </a:r>
            <a:r>
              <a:rPr lang="en-US" altLang="ko-KR" sz="4000" b="1" dirty="0">
                <a:latin typeface="맑은 고딕" panose="020B0503020000020004" pitchFamily="34" charset="-127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개정 주기도문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1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오늘 우리에게 일용할 양식을 주시고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우리가 우리에게 잘못한 사람을 용서하여 준 것 같이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우리 죄를 용서하여 주시고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우리를 시험에 빠지지 않게 하시고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악에서 구하소서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개정 주기도문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나라와 권능과 영광이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영원히 아버지의 것입니다</a:t>
            </a:r>
            <a:r>
              <a:rPr lang="en-US" altLang="ko-KR" sz="4000" b="1" dirty="0">
                <a:latin typeface="맑은 고딕" panose="020B0503020000020004" pitchFamily="34" charset="-127"/>
              </a:rPr>
              <a:t>.</a:t>
            </a:r>
          </a:p>
          <a:p>
            <a:pPr algn="r"/>
            <a:r>
              <a:rPr lang="en-US" altLang="ko-KR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&lt;</a:t>
            </a:r>
            <a:r>
              <a:rPr lang="ko-KR" altLang="en-US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아 멘</a:t>
            </a:r>
            <a:r>
              <a:rPr lang="en-US" altLang="ko-KR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개정 주기도문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86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하늘에 계신 우리 아버지여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이름이 거룩히 여김을 받으시오며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나라이 임하옵시며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뜻이 하늘에서 이룬 것 같이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땅에서도 이루어지이다</a:t>
            </a:r>
            <a:r>
              <a:rPr lang="en-US" altLang="ko-KR" sz="4000" b="1" dirty="0">
                <a:latin typeface="맑은 고딕" panose="020B0503020000020004" pitchFamily="34" charset="-127"/>
              </a:rPr>
              <a:t>. </a:t>
            </a:r>
            <a:endParaRPr lang="en-US" sz="4000" b="1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주기도문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오늘날 우리에게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일용할 양식을 주옵시고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우리가 우리에게 죄 지은 자를 사하여 준 것 같이 우리 죄를 사하여 주옵시고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우리를 시험에 들게 하지 마옵시고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다만 악에서 구하옵소서</a:t>
            </a:r>
            <a:r>
              <a:rPr lang="en-US" altLang="ko-KR" sz="4000" b="1" dirty="0">
                <a:latin typeface="맑은 고딕" panose="020B0503020000020004" pitchFamily="34" charset="-127"/>
              </a:rPr>
              <a:t>.</a:t>
            </a:r>
            <a:endParaRPr lang="en-US" altLang="ko-KR" sz="4000" b="1" dirty="0">
              <a:solidFill>
                <a:srgbClr val="FF0000"/>
              </a:solidFill>
              <a:latin typeface="맑은 고딕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주기도문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7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대개 나라와 권세와 영광이 아버지께 영원히 있사옵나이다</a:t>
            </a:r>
            <a:r>
              <a:rPr lang="en-US" altLang="ko-KR" sz="4000" b="1" dirty="0">
                <a:latin typeface="맑은 고딕" panose="020B0503020000020004" pitchFamily="34" charset="-127"/>
              </a:rPr>
              <a:t>.</a:t>
            </a:r>
          </a:p>
          <a:p>
            <a:pPr algn="r"/>
            <a:r>
              <a:rPr lang="en-US" altLang="ko-KR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&lt;</a:t>
            </a:r>
            <a:r>
              <a:rPr lang="ko-KR" altLang="en-US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아 멘</a:t>
            </a:r>
            <a:r>
              <a:rPr lang="en-US" altLang="ko-KR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주기도문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/>
                </a:solidFill>
              </a:rPr>
              <a:t>사도신경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B:\All\ppt\꿈교회\파워포인트Background\g3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0"/>
          <a:stretch/>
        </p:blipFill>
        <p:spPr bwMode="auto">
          <a:xfrm>
            <a:off x="4800600" y="685800"/>
            <a:ext cx="4114800" cy="5715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3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ko-KR" altLang="en-US" sz="8800" dirty="0"/>
              <a:t>통성기도</a:t>
            </a:r>
            <a:br>
              <a:rPr lang="en-US" altLang="ko-KR" dirty="0"/>
            </a:br>
            <a:r>
              <a:rPr lang="en-US" altLang="ko-KR" sz="4000" dirty="0"/>
              <a:t>Spoken 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2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전능하사 천지를 만드신 하나님 아버지를 내가 믿사오며</a:t>
            </a:r>
            <a:r>
              <a:rPr lang="en-US" altLang="ko-KR" sz="40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그 외아들 우리 주 </a:t>
            </a:r>
            <a:br>
              <a:rPr lang="en-US" altLang="ko-KR" sz="40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예수 그리스도를 믿사오니</a:t>
            </a:r>
            <a:r>
              <a:rPr lang="en-US" altLang="ko-KR" sz="4000" b="1" dirty="0">
                <a:latin typeface="맑은 고딕" panose="020B0503020000020004" pitchFamily="34" charset="-127"/>
                <a:ea typeface="맑은 고딕" panose="020B0503020000020004" pitchFamily="34" charset="-127"/>
              </a:rPr>
              <a:t>, </a:t>
            </a:r>
            <a:endParaRPr lang="en-US" sz="4000" b="1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사도신경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1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이는 성령으로 잉태하사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동정녀 마리아에게 나시고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본디오 빌라도에게 고난을 받으사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십자가에 못박혀 죽으시고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endParaRPr lang="en-US" sz="4000" b="1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사도신경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6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장사한 지 사흘 만에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죽은 자 가운데서 다시 살아나시며</a:t>
            </a:r>
            <a:r>
              <a:rPr lang="en-US" altLang="ko-KR" sz="4000" b="1" dirty="0">
                <a:latin typeface="맑은 고딕" panose="020B0503020000020004" pitchFamily="34" charset="-127"/>
              </a:rPr>
              <a:t>,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하늘에 오르사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r>
              <a:rPr lang="ko-KR" altLang="en-US" sz="4000" b="1" dirty="0">
                <a:latin typeface="맑은 고딕" panose="020B0503020000020004" pitchFamily="34" charset="-127"/>
              </a:rPr>
              <a:t>전능하신 하나님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우편에 앉아 계시다가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저리로서 산 자와 죽은 자를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심판하러 오시리라 </a:t>
            </a:r>
            <a:endParaRPr lang="en-US" sz="4000" b="1" dirty="0"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사도신경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0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성령을 믿사오며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r>
              <a:rPr lang="ko-KR" altLang="en-US" sz="4000" b="1" dirty="0">
                <a:latin typeface="맑은 고딕" panose="020B0503020000020004" pitchFamily="34" charset="-127"/>
              </a:rPr>
              <a:t>거룩한 공회와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성도가 서로 교통하는 것과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죄를 사하여 주시는 것과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몸이 다시 사는 것과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영원히 사는 것을 믿사옵나이다</a:t>
            </a:r>
            <a:r>
              <a:rPr lang="en-US" altLang="ko-KR" sz="4000" b="1" dirty="0">
                <a:latin typeface="맑은 고딕" panose="020B0503020000020004" pitchFamily="34" charset="-127"/>
              </a:rPr>
              <a:t>.</a:t>
            </a:r>
          </a:p>
          <a:p>
            <a:pPr algn="r"/>
            <a:r>
              <a:rPr lang="en-US" altLang="ko-KR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&lt;</a:t>
            </a:r>
            <a:r>
              <a:rPr lang="ko-KR" altLang="en-US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아 멘</a:t>
            </a:r>
            <a:r>
              <a:rPr lang="en-US" altLang="ko-KR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사도신경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7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나는 전능하신 아버지 하나님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천지의 창조주를 믿습니다</a:t>
            </a:r>
            <a:r>
              <a:rPr lang="en-US" altLang="ko-KR" sz="4000" b="1" dirty="0">
                <a:latin typeface="맑은 고딕" panose="020B0503020000020004" pitchFamily="34" charset="-127"/>
              </a:rPr>
              <a:t>.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나는 그의 유일하신 아들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우리 주 예수 그리스도를 믿습니다</a:t>
            </a:r>
            <a:r>
              <a:rPr lang="en-US" altLang="ko-KR" sz="4000" b="1" dirty="0">
                <a:latin typeface="맑은 고딕" panose="020B0503020000020004" pitchFamily="34" charset="-127"/>
              </a:rPr>
              <a:t>.</a:t>
            </a:r>
            <a:endParaRPr lang="ko-KR" altLang="en-US" sz="4000" b="1" dirty="0">
              <a:latin typeface="맑은 고딕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개정 사도신경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98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그는 성령으로 잉태되어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동정녀 마리아에게서 나시고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본디오 빌라도에게 고난을 받아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십자가에 못 박혀 죽으시고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endParaRPr lang="ko-KR" altLang="en-US" sz="4000" b="1" dirty="0">
              <a:latin typeface="맑은 고딕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개정 사도신경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장사된 지 사흘 만에 죽은 자 가운데서 다시 살아나셨으며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하늘에 오르시어 전능하신 아버지 하나님 우편에 앉아 계시다가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거기로부터 살아 있는 자와 죽은 자를 심판하러 오십니다</a:t>
            </a:r>
            <a:r>
              <a:rPr lang="en-US" altLang="ko-KR" sz="4000" b="1" dirty="0">
                <a:latin typeface="맑은 고딕" panose="020B0503020000020004" pitchFamily="34" charset="-127"/>
              </a:rPr>
              <a:t>.</a:t>
            </a:r>
          </a:p>
          <a:p>
            <a:pPr algn="l"/>
            <a:endParaRPr lang="en-US" altLang="ko-KR" sz="4000" b="1" dirty="0">
              <a:latin typeface="맑은 고딕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개정 사도신경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>
                <a:latin typeface="맑은 고딕" panose="020B0503020000020004" pitchFamily="34" charset="-127"/>
              </a:rPr>
              <a:t>나는 성령을 믿으며</a:t>
            </a:r>
            <a:r>
              <a:rPr lang="en-US" altLang="ko-KR" sz="4000" b="1" dirty="0">
                <a:latin typeface="맑은 고딕" panose="020B0503020000020004" pitchFamily="34" charset="-127"/>
              </a:rPr>
              <a:t>, </a:t>
            </a:r>
            <a:r>
              <a:rPr lang="ko-KR" altLang="en-US" sz="4000" b="1" dirty="0">
                <a:latin typeface="맑은 고딕" panose="020B0503020000020004" pitchFamily="34" charset="-127"/>
              </a:rPr>
              <a:t>거룩한 공교회와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성도의 교제와 죄를 용서받는 것과 </a:t>
            </a:r>
            <a:br>
              <a:rPr lang="en-US" altLang="ko-KR" sz="4000" b="1" dirty="0">
                <a:latin typeface="맑은 고딕" panose="020B0503020000020004" pitchFamily="34" charset="-127"/>
              </a:rPr>
            </a:br>
            <a:r>
              <a:rPr lang="ko-KR" altLang="en-US" sz="4000" b="1" dirty="0">
                <a:latin typeface="맑은 고딕" panose="020B0503020000020004" pitchFamily="34" charset="-127"/>
              </a:rPr>
              <a:t>몸의 부활과 영생을 믿습니다</a:t>
            </a:r>
            <a:r>
              <a:rPr lang="en-US" altLang="ko-KR" sz="4000" b="1" dirty="0">
                <a:latin typeface="맑은 고딕" panose="020B0503020000020004" pitchFamily="34" charset="-127"/>
              </a:rPr>
              <a:t>.</a:t>
            </a:r>
          </a:p>
          <a:p>
            <a:pPr algn="r"/>
            <a:r>
              <a:rPr lang="en-US" altLang="ko-KR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&lt;</a:t>
            </a:r>
            <a:r>
              <a:rPr lang="ko-KR" altLang="en-US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아 멘</a:t>
            </a:r>
            <a:r>
              <a:rPr lang="en-US" altLang="ko-KR" sz="4000" b="1" dirty="0">
                <a:solidFill>
                  <a:srgbClr val="FF0000"/>
                </a:solidFill>
                <a:latin typeface="맑은 고딕" panose="020B0503020000020004" pitchFamily="34" charset="-127"/>
              </a:rPr>
              <a:t>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개정 사도신경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70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/>
                </a:solidFill>
              </a:rPr>
              <a:t>성경봉독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ko-KR" altLang="en-US" dirty="0"/>
              <a:t>장 절</a:t>
            </a:r>
            <a:endParaRPr lang="en-US" altLang="ko-KR" dirty="0"/>
          </a:p>
          <a:p>
            <a:r>
              <a:rPr lang="ko-KR" altLang="en-US" dirty="0"/>
              <a:t>쪽</a:t>
            </a:r>
            <a:endParaRPr lang="en-US" dirty="0"/>
          </a:p>
        </p:txBody>
      </p:sp>
      <p:pic>
        <p:nvPicPr>
          <p:cNvPr id="5" name="그림 6" descr="성경책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/>
          <a:srcRect/>
          <a:stretch/>
        </p:blipFill>
        <p:spPr>
          <a:xfrm>
            <a:off x="4800600" y="685800"/>
            <a:ext cx="41148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678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/>
                </a:solidFill>
              </a:rPr>
              <a:t>말씀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B:\All\ppt\꿈교회\파워포인트Background\9966ww2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91" r="44000" b="-291"/>
          <a:stretch/>
        </p:blipFill>
        <p:spPr bwMode="auto">
          <a:xfrm>
            <a:off x="4800600" y="685800"/>
            <a:ext cx="4114800" cy="5715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8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교독문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B:\All\ppt\기타\꿈교회\파워포인트Background\qq2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0" t="-299" b="299"/>
          <a:stretch/>
        </p:blipFill>
        <p:spPr bwMode="auto">
          <a:xfrm>
            <a:off x="4800600" y="685800"/>
            <a:ext cx="411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61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/>
                </a:solidFill>
              </a:rPr>
              <a:t>말씀선포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그림 4" descr="예수님.bmp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/>
          <a:srcRect l="20201" r="20201"/>
          <a:stretch/>
        </p:blipFill>
        <p:spPr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6823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성찬예식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장 </a:t>
            </a:r>
            <a:r>
              <a:rPr lang="en-US" altLang="ko-KR" dirty="0"/>
              <a:t>(</a:t>
            </a:r>
            <a:r>
              <a:rPr lang="ko-KR" altLang="en-US" dirty="0"/>
              <a:t>통</a:t>
            </a:r>
            <a:r>
              <a:rPr lang="en-US" altLang="ko-KR" dirty="0"/>
              <a:t>)</a:t>
            </a:r>
            <a:endParaRPr lang="en-US" dirty="0"/>
          </a:p>
        </p:txBody>
      </p:sp>
      <p:pic>
        <p:nvPicPr>
          <p:cNvPr id="5" name="Picture 2" descr="B:\All\ppt\꿈교회\파워포인트Background\ttyy2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0"/>
          <a:stretch/>
        </p:blipFill>
        <p:spPr bwMode="auto">
          <a:xfrm>
            <a:off x="4800600" y="685800"/>
            <a:ext cx="4114800" cy="571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39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성도의 교제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B:\All\ppt\꿈교회\파워포인트Background\Untitled-10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0"/>
          <a:stretch/>
        </p:blipFill>
        <p:spPr>
          <a:xfrm>
            <a:off x="4800600" y="685800"/>
            <a:ext cx="4114800" cy="5715000"/>
          </a:xfrm>
        </p:spPr>
      </p:pic>
    </p:spTree>
    <p:extLst>
      <p:ext uri="{BB962C8B-B14F-4D97-AF65-F5344CB8AC3E}">
        <p14:creationId xmlns:p14="http://schemas.microsoft.com/office/powerpoint/2010/main" val="3700662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축도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담임목사</a:t>
            </a:r>
            <a:endParaRPr lang="en-US" dirty="0"/>
          </a:p>
        </p:txBody>
      </p:sp>
      <p:pic>
        <p:nvPicPr>
          <p:cNvPr id="8" name="그림 5" descr="배경.bmp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297" r="1297"/>
          <a:stretch>
            <a:fillRect/>
          </a:stretch>
        </p:blipFill>
        <p:spPr>
          <a:xfrm>
            <a:off x="4876800" y="0"/>
            <a:ext cx="4267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43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F7E5-2F8F-4FE9-82CA-D56AC9733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3F382-D476-46F2-A3DF-D4A60FACC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Blank Slide Master</a:t>
            </a:r>
          </a:p>
        </p:txBody>
      </p:sp>
    </p:spTree>
    <p:extLst>
      <p:ext uri="{BB962C8B-B14F-4D97-AF65-F5344CB8AC3E}">
        <p14:creationId xmlns:p14="http://schemas.microsoft.com/office/powerpoint/2010/main" val="2489832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Grey Slide Master</a:t>
            </a:r>
          </a:p>
        </p:txBody>
      </p:sp>
    </p:spTree>
    <p:extLst>
      <p:ext uri="{BB962C8B-B14F-4D97-AF65-F5344CB8AC3E}">
        <p14:creationId xmlns:p14="http://schemas.microsoft.com/office/powerpoint/2010/main" val="1832728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Cyan Slide Master</a:t>
            </a:r>
          </a:p>
        </p:txBody>
      </p:sp>
    </p:spTree>
    <p:extLst>
      <p:ext uri="{BB962C8B-B14F-4D97-AF65-F5344CB8AC3E}">
        <p14:creationId xmlns:p14="http://schemas.microsoft.com/office/powerpoint/2010/main" val="533633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Orange Slide Master</a:t>
            </a:r>
          </a:p>
        </p:txBody>
      </p:sp>
    </p:spTree>
    <p:extLst>
      <p:ext uri="{BB962C8B-B14F-4D97-AF65-F5344CB8AC3E}">
        <p14:creationId xmlns:p14="http://schemas.microsoft.com/office/powerpoint/2010/main" val="926744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Green Slide Master</a:t>
            </a:r>
          </a:p>
        </p:txBody>
      </p:sp>
    </p:spTree>
    <p:extLst>
      <p:ext uri="{BB962C8B-B14F-4D97-AF65-F5344CB8AC3E}">
        <p14:creationId xmlns:p14="http://schemas.microsoft.com/office/powerpoint/2010/main" val="2653599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Purple Slide Master</a:t>
            </a:r>
          </a:p>
        </p:txBody>
      </p:sp>
    </p:spTree>
    <p:extLst>
      <p:ext uri="{BB962C8B-B14F-4D97-AF65-F5344CB8AC3E}">
        <p14:creationId xmlns:p14="http://schemas.microsoft.com/office/powerpoint/2010/main" val="216750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/>
                </a:solidFill>
              </a:rPr>
              <a:t>조용한 기도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B:\All\ppt\꿈교회\예배배경\ADV-0223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r="17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30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Blue Slide Master</a:t>
            </a:r>
          </a:p>
        </p:txBody>
      </p:sp>
    </p:spTree>
    <p:extLst>
      <p:ext uri="{BB962C8B-B14F-4D97-AF65-F5344CB8AC3E}">
        <p14:creationId xmlns:p14="http://schemas.microsoft.com/office/powerpoint/2010/main" val="3455877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Red Slide Master</a:t>
            </a:r>
          </a:p>
        </p:txBody>
      </p:sp>
    </p:spTree>
    <p:extLst>
      <p:ext uri="{BB962C8B-B14F-4D97-AF65-F5344CB8AC3E}">
        <p14:creationId xmlns:p14="http://schemas.microsoft.com/office/powerpoint/2010/main" val="2349934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D63-D553-4D4D-B1E6-F39D3BB0B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EBF1B-F6F1-46D5-9EC3-B66594C7C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Dark Blank Slide Master</a:t>
            </a:r>
          </a:p>
        </p:txBody>
      </p:sp>
    </p:spTree>
    <p:extLst>
      <p:ext uri="{BB962C8B-B14F-4D97-AF65-F5344CB8AC3E}">
        <p14:creationId xmlns:p14="http://schemas.microsoft.com/office/powerpoint/2010/main" val="1354351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975F-EE1D-4526-A6E5-E6E76F650C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EE8A0-269C-481F-A02A-BCE9708EF7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Dark Grey Slide Master</a:t>
            </a:r>
          </a:p>
        </p:txBody>
      </p:sp>
    </p:spTree>
    <p:extLst>
      <p:ext uri="{BB962C8B-B14F-4D97-AF65-F5344CB8AC3E}">
        <p14:creationId xmlns:p14="http://schemas.microsoft.com/office/powerpoint/2010/main" val="2275863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4E6D-3DAE-4EF7-A7D5-2D73C3476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695F5-D5D9-447A-AE21-900B7CCB7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Dark Cyan Slide Master</a:t>
            </a:r>
          </a:p>
        </p:txBody>
      </p:sp>
    </p:spTree>
    <p:extLst>
      <p:ext uri="{BB962C8B-B14F-4D97-AF65-F5344CB8AC3E}">
        <p14:creationId xmlns:p14="http://schemas.microsoft.com/office/powerpoint/2010/main" val="1198221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8910-3DD7-41EF-8B79-0F5736A1B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B85B7-3C05-4156-BCFA-5214CD60C8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Dark Orange Slide Master</a:t>
            </a:r>
          </a:p>
        </p:txBody>
      </p:sp>
    </p:spTree>
    <p:extLst>
      <p:ext uri="{BB962C8B-B14F-4D97-AF65-F5344CB8AC3E}">
        <p14:creationId xmlns:p14="http://schemas.microsoft.com/office/powerpoint/2010/main" val="3355478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3C97-308B-48C3-8C43-BB670CE0C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E44E8-DB78-46E4-9064-57C9A2B02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Dark Green Slide Master</a:t>
            </a:r>
          </a:p>
        </p:txBody>
      </p:sp>
    </p:spTree>
    <p:extLst>
      <p:ext uri="{BB962C8B-B14F-4D97-AF65-F5344CB8AC3E}">
        <p14:creationId xmlns:p14="http://schemas.microsoft.com/office/powerpoint/2010/main" val="978006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AD33-14A3-46BF-827A-951C94DAF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C81F8-2784-4913-81F5-5402AA93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Dark Purple Slide Master</a:t>
            </a:r>
          </a:p>
        </p:txBody>
      </p:sp>
    </p:spTree>
    <p:extLst>
      <p:ext uri="{BB962C8B-B14F-4D97-AF65-F5344CB8AC3E}">
        <p14:creationId xmlns:p14="http://schemas.microsoft.com/office/powerpoint/2010/main" val="2525619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F29C-95D0-4534-90F5-0F30A47E9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C8A51-797E-4FC6-A3B0-3137419E6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Dark Blue Slide Master</a:t>
            </a:r>
          </a:p>
        </p:txBody>
      </p:sp>
    </p:spTree>
    <p:extLst>
      <p:ext uri="{BB962C8B-B14F-4D97-AF65-F5344CB8AC3E}">
        <p14:creationId xmlns:p14="http://schemas.microsoft.com/office/powerpoint/2010/main" val="1272566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4494-C083-4B66-938F-6E5B45642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F7545-C8B8-4D0A-BB7D-3933D7760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Dark Red Slide Master</a:t>
            </a:r>
          </a:p>
        </p:txBody>
      </p:sp>
    </p:spTree>
    <p:extLst>
      <p:ext uri="{BB962C8B-B14F-4D97-AF65-F5344CB8AC3E}">
        <p14:creationId xmlns:p14="http://schemas.microsoft.com/office/powerpoint/2010/main" val="142500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/>
                </a:solidFill>
              </a:rPr>
              <a:t>감사기도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B:\All\ppt\기타\꿈교회\예배배경\그림6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0"/>
          <a:stretch/>
        </p:blipFill>
        <p:spPr bwMode="auto">
          <a:xfrm>
            <a:off x="4800600" y="685800"/>
            <a:ext cx="4114800" cy="5715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374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+mn-ea"/>
              </a:rPr>
              <a:t>*</a:t>
            </a:r>
            <a:r>
              <a:rPr lang="ko-KR" altLang="en-US" sz="7200" b="1" dirty="0">
                <a:latin typeface="+mn-ea"/>
              </a:rPr>
              <a:t>일어서 주세요</a:t>
            </a:r>
            <a:r>
              <a:rPr lang="en-US" altLang="ko-KR" sz="7200" b="1" dirty="0">
                <a:latin typeface="+mn-ea"/>
              </a:rPr>
              <a:t>*</a:t>
            </a:r>
          </a:p>
          <a:p>
            <a:r>
              <a:rPr lang="en-US" sz="4400" dirty="0"/>
              <a:t>Please Stand</a:t>
            </a:r>
            <a:r>
              <a:rPr lang="ko-KR" altLang="en-US" sz="4400" dirty="0"/>
              <a:t> </a:t>
            </a:r>
            <a:r>
              <a:rPr lang="en-US" altLang="ko-KR" sz="4400" dirty="0"/>
              <a:t>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01524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sz="7200" b="1" dirty="0">
                <a:latin typeface="+mn-ea"/>
              </a:rPr>
              <a:t>*</a:t>
            </a:r>
            <a:r>
              <a:rPr lang="ko-KR" altLang="en-US" sz="7200" b="1" dirty="0">
                <a:latin typeface="+mn-ea"/>
              </a:rPr>
              <a:t>앉아 주세요</a:t>
            </a:r>
            <a:r>
              <a:rPr lang="en-US" altLang="ko-KR" sz="7200" b="1" dirty="0">
                <a:latin typeface="+mn-ea"/>
              </a:rPr>
              <a:t>*</a:t>
            </a:r>
          </a:p>
          <a:p>
            <a:r>
              <a:rPr lang="en-US" sz="4400" dirty="0"/>
              <a:t>Please Sit</a:t>
            </a:r>
            <a:r>
              <a:rPr lang="ko-KR" altLang="en-US" sz="4400" dirty="0"/>
              <a:t> </a:t>
            </a:r>
            <a:r>
              <a:rPr lang="en-US" altLang="ko-KR" sz="4400" dirty="0"/>
              <a:t>Down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71818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097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09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Grey: (160, 160, 160)</a:t>
            </a:r>
          </a:p>
          <a:p>
            <a:r>
              <a:rPr lang="en-US" sz="2800" dirty="0"/>
              <a:t>Cyan: (32, 192, 192)</a:t>
            </a:r>
          </a:p>
          <a:p>
            <a:r>
              <a:rPr lang="en-US" sz="2800" dirty="0"/>
              <a:t>Orange: (224, 128, 32)</a:t>
            </a:r>
          </a:p>
          <a:p>
            <a:r>
              <a:rPr lang="en-US" sz="2800" dirty="0"/>
              <a:t>Green: (32, 192, 32)</a:t>
            </a:r>
          </a:p>
          <a:p>
            <a:r>
              <a:rPr lang="en-US" sz="2800" dirty="0"/>
              <a:t>Purple: (96, 32, 192)</a:t>
            </a:r>
          </a:p>
          <a:p>
            <a:r>
              <a:rPr lang="en-US" sz="2800" dirty="0"/>
              <a:t>Blue: (32, 32, 160)</a:t>
            </a:r>
          </a:p>
          <a:p>
            <a:r>
              <a:rPr lang="en-US" sz="2800" dirty="0"/>
              <a:t>Red: (192, 32, 32)</a:t>
            </a:r>
          </a:p>
          <a:p>
            <a:r>
              <a:rPr lang="en-US" sz="2800" dirty="0"/>
              <a:t>Gold: (224, 160, 32)</a:t>
            </a:r>
          </a:p>
          <a:p>
            <a:endParaRPr lang="en-US" sz="2800" dirty="0"/>
          </a:p>
          <a:p>
            <a:r>
              <a:rPr lang="en-US" sz="2800" dirty="0"/>
              <a:t>32, 64, 96, 128, 160, 192, 224</a:t>
            </a:r>
          </a:p>
        </p:txBody>
      </p:sp>
    </p:spTree>
    <p:extLst>
      <p:ext uri="{BB962C8B-B14F-4D97-AF65-F5344CB8AC3E}">
        <p14:creationId xmlns:p14="http://schemas.microsoft.com/office/powerpoint/2010/main" val="174186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감사기도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6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/>
                </a:solidFill>
              </a:rPr>
              <a:t>안수기도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B:\All\ppt\꿈교회\파워포인트Background\nmm14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0"/>
          <a:stretch/>
        </p:blipFill>
        <p:spPr bwMode="auto">
          <a:xfrm>
            <a:off x="4800600" y="685800"/>
            <a:ext cx="4114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8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송영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장</a:t>
            </a:r>
            <a:r>
              <a:rPr lang="en-US" altLang="ko-KR" dirty="0"/>
              <a:t> (</a:t>
            </a:r>
            <a:r>
              <a:rPr lang="ko-KR" altLang="en-US" dirty="0"/>
              <a:t>통</a:t>
            </a:r>
            <a:r>
              <a:rPr lang="en-US" altLang="ko-KR" dirty="0"/>
              <a:t>)</a:t>
            </a:r>
            <a:endParaRPr lang="en-US" dirty="0"/>
          </a:p>
        </p:txBody>
      </p:sp>
      <p:pic>
        <p:nvPicPr>
          <p:cNvPr id="5" name="Picture 3" descr="B:\All\ppt\꿈교회\crossmap\wallp136-1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r="6828"/>
          <a:stretch/>
        </p:blipFill>
        <p:spPr bwMode="auto"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9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/>
                </a:solidFill>
              </a:rPr>
              <a:t>주기도문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B:\All\ppt\꿈교회\파워포인트Background\g3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0"/>
          <a:stretch/>
        </p:blipFill>
        <p:spPr bwMode="auto">
          <a:xfrm>
            <a:off x="4800600" y="685800"/>
            <a:ext cx="4114800" cy="5715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15512"/>
      </p:ext>
    </p:extLst>
  </p:cSld>
  <p:clrMapOvr>
    <a:masterClrMapping/>
  </p:clrMapOvr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314</Words>
  <Application>Microsoft Office PowerPoint</Application>
  <PresentationFormat>On-screen Show (4:3)</PresentationFormat>
  <Paragraphs>107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54</vt:i4>
      </vt:variant>
    </vt:vector>
  </HeadingPairs>
  <TitlesOfParts>
    <vt:vector size="77" baseType="lpstr">
      <vt:lpstr>HY강M</vt:lpstr>
      <vt:lpstr>맑은 고딕</vt:lpstr>
      <vt:lpstr>양재벨라체M</vt:lpstr>
      <vt:lpstr>Arial</vt:lpstr>
      <vt:lpstr>Calibri</vt:lpstr>
      <vt:lpstr>Calibri Light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주일예배</vt:lpstr>
      <vt:lpstr>통성기도 Spoken Prayer</vt:lpstr>
      <vt:lpstr>교독문</vt:lpstr>
      <vt:lpstr>조용한 기도</vt:lpstr>
      <vt:lpstr>감사기도</vt:lpstr>
      <vt:lpstr>PowerPoint Presentation</vt:lpstr>
      <vt:lpstr>안수기도</vt:lpstr>
      <vt:lpstr>송영</vt:lpstr>
      <vt:lpstr>주기도문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사도신경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성경봉독</vt:lpstr>
      <vt:lpstr>말씀</vt:lpstr>
      <vt:lpstr>말씀선포</vt:lpstr>
      <vt:lpstr>성찬예식</vt:lpstr>
      <vt:lpstr>성도의 교제</vt:lpstr>
      <vt:lpstr>축도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125</cp:revision>
  <dcterms:created xsi:type="dcterms:W3CDTF">2011-12-04T14:58:54Z</dcterms:created>
  <dcterms:modified xsi:type="dcterms:W3CDTF">2018-09-16T12:38:52Z</dcterms:modified>
</cp:coreProperties>
</file>